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BDD5D7B-7BA8-4B81-9021-128E2C16B4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Jesus me guia sempre: </a:t>
            </a:r>
          </a:p>
          <a:p>
            <a:r>
              <a:rPr lang="pt-BR" dirty="0"/>
              <a:t>Que mais posso desejar? </a:t>
            </a:r>
          </a:p>
          <a:p>
            <a:r>
              <a:rPr lang="pt-BR" dirty="0"/>
              <a:t>Duvidar do meu Amado? </a:t>
            </a:r>
          </a:p>
          <a:p>
            <a:r>
              <a:rPr lang="pt-BR" dirty="0"/>
              <a:t>Do meu Deus desconfiar? </a:t>
            </a:r>
          </a:p>
        </p:txBody>
      </p:sp>
    </p:spTree>
    <p:extLst>
      <p:ext uri="{BB962C8B-B14F-4D97-AF65-F5344CB8AC3E}">
        <p14:creationId xmlns:p14="http://schemas.microsoft.com/office/powerpoint/2010/main" val="3168282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3694F6D-0DFA-4506-A9A3-0316B43F92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36512" y="1275606"/>
            <a:ext cx="9144000" cy="4011612"/>
          </a:xfrm>
        </p:spPr>
        <p:txBody>
          <a:bodyPr>
            <a:normAutofit fontScale="25000" lnSpcReduction="20000"/>
          </a:bodyPr>
          <a:lstStyle/>
          <a:p>
            <a:r>
              <a:rPr lang="pt-BR" sz="16000" dirty="0"/>
              <a:t>Tenho paz perfeita e infinda, </a:t>
            </a:r>
          </a:p>
          <a:p>
            <a:r>
              <a:rPr lang="pt-BR" sz="16000" dirty="0"/>
              <a:t>Sinto Sua proteção; </a:t>
            </a:r>
          </a:p>
          <a:p>
            <a:r>
              <a:rPr lang="pt-BR" sz="16000" dirty="0"/>
              <a:t>Pois eu sei que por mim vela </a:t>
            </a:r>
          </a:p>
          <a:p>
            <a:r>
              <a:rPr lang="pt-BR" sz="16000" dirty="0"/>
              <a:t>Seu bondoso coração</a:t>
            </a:r>
          </a:p>
          <a:p>
            <a:r>
              <a:rPr lang="pt-BR" sz="16000" dirty="0"/>
              <a:t>Pois eu sei que por mim vela </a:t>
            </a:r>
          </a:p>
          <a:p>
            <a:r>
              <a:rPr lang="pt-BR" sz="16000" dirty="0"/>
              <a:t>Seu bondoso coração. </a:t>
            </a:r>
          </a:p>
          <a:p>
            <a:r>
              <a:rPr lang="pt-B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76167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B41538-43A5-4803-9183-CDCA52E22A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Jesus me guia sempre, </a:t>
            </a:r>
          </a:p>
          <a:p>
            <a:r>
              <a:rPr lang="pt-BR" dirty="0"/>
              <a:t>Ensinando-me a viver, </a:t>
            </a:r>
          </a:p>
          <a:p>
            <a:r>
              <a:rPr lang="pt-BR" dirty="0"/>
              <a:t>Concedendo graça e força </a:t>
            </a:r>
          </a:p>
          <a:p>
            <a:r>
              <a:rPr lang="pt-BR" dirty="0"/>
              <a:t>Para eu obedecer. </a:t>
            </a:r>
          </a:p>
        </p:txBody>
      </p:sp>
    </p:spTree>
    <p:extLst>
      <p:ext uri="{BB962C8B-B14F-4D97-AF65-F5344CB8AC3E}">
        <p14:creationId xmlns:p14="http://schemas.microsoft.com/office/powerpoint/2010/main" val="302202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4EA0CE-C799-40C5-B2F3-40F4B18D93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74360" y="1275606"/>
            <a:ext cx="9144000" cy="4011612"/>
          </a:xfrm>
        </p:spPr>
        <p:txBody>
          <a:bodyPr>
            <a:normAutofit fontScale="25000" lnSpcReduction="20000"/>
          </a:bodyPr>
          <a:lstStyle/>
          <a:p>
            <a:r>
              <a:rPr lang="pt-BR" sz="16000" dirty="0"/>
              <a:t>Recuar, jamais eu posso, </a:t>
            </a:r>
          </a:p>
          <a:p>
            <a:r>
              <a:rPr lang="pt-BR" sz="16000" dirty="0"/>
              <a:t>Pois quem pode resistir </a:t>
            </a:r>
          </a:p>
          <a:p>
            <a:r>
              <a:rPr lang="pt-BR" sz="16000" dirty="0"/>
              <a:t>Ao Deus forte, Pai eterno, </a:t>
            </a:r>
          </a:p>
          <a:p>
            <a:r>
              <a:rPr lang="pt-BR" sz="16000" dirty="0"/>
              <a:t>Que </a:t>
            </a:r>
            <a:r>
              <a:rPr lang="pt-BR" sz="16000" dirty="0" err="1"/>
              <a:t>minh’alma</a:t>
            </a:r>
            <a:r>
              <a:rPr lang="pt-BR" sz="16000" dirty="0"/>
              <a:t> quis remir?</a:t>
            </a:r>
          </a:p>
          <a:p>
            <a:r>
              <a:rPr lang="pt-BR" sz="16000" dirty="0"/>
              <a:t>Ao Deus forte, Pai eterno, </a:t>
            </a:r>
          </a:p>
          <a:p>
            <a:r>
              <a:rPr lang="pt-BR" sz="16000" dirty="0"/>
              <a:t>Que </a:t>
            </a:r>
            <a:r>
              <a:rPr lang="pt-BR" sz="16000" dirty="0" err="1"/>
              <a:t>minh’alma</a:t>
            </a:r>
            <a:r>
              <a:rPr lang="pt-BR" sz="16000" dirty="0"/>
              <a:t> quis remir?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272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CEC630E-0158-4937-A666-D2ABD8D434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Jesus me guia sempre, </a:t>
            </a:r>
          </a:p>
          <a:p>
            <a:r>
              <a:rPr lang="pt-BR" dirty="0"/>
              <a:t>Pelo Seu tão terno amor! </a:t>
            </a:r>
          </a:p>
          <a:p>
            <a:r>
              <a:rPr lang="pt-BR" dirty="0"/>
              <a:t>Vida santa, glória eterna </a:t>
            </a:r>
          </a:p>
          <a:p>
            <a:r>
              <a:rPr lang="pt-BR" dirty="0"/>
              <a:t>Me garante o Salvador. </a:t>
            </a:r>
          </a:p>
        </p:txBody>
      </p:sp>
    </p:spTree>
    <p:extLst>
      <p:ext uri="{BB962C8B-B14F-4D97-AF65-F5344CB8AC3E}">
        <p14:creationId xmlns:p14="http://schemas.microsoft.com/office/powerpoint/2010/main" val="303649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JESUS ME GUIA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AA093B9-96C9-403B-A576-6D73DF7DDF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Ó, mui breve vem o dia</a:t>
            </a:r>
          </a:p>
          <a:p>
            <a:r>
              <a:rPr lang="pt-BR" sz="4000" dirty="0"/>
              <a:t>De tão grande redenção,</a:t>
            </a:r>
          </a:p>
          <a:p>
            <a:r>
              <a:rPr lang="pt-BR" sz="4000" dirty="0"/>
              <a:t>Quando salva, transformada, </a:t>
            </a:r>
          </a:p>
          <a:p>
            <a:r>
              <a:rPr lang="pt-BR" sz="4000" dirty="0"/>
              <a:t>Há de ser a criação!</a:t>
            </a:r>
          </a:p>
          <a:p>
            <a:r>
              <a:rPr lang="pt-BR" sz="4000" dirty="0"/>
              <a:t>Quando salva, transformada, </a:t>
            </a:r>
          </a:p>
          <a:p>
            <a:r>
              <a:rPr lang="pt-BR" sz="4000" dirty="0"/>
              <a:t>Há de ser a criação! </a:t>
            </a:r>
          </a:p>
        </p:txBody>
      </p:sp>
    </p:spTree>
    <p:extLst>
      <p:ext uri="{BB962C8B-B14F-4D97-AF65-F5344CB8AC3E}">
        <p14:creationId xmlns:p14="http://schemas.microsoft.com/office/powerpoint/2010/main" val="332591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151</Words>
  <Application>Microsoft Office PowerPoint</Application>
  <PresentationFormat>Apresentação na tela (16:9)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JESUS ME GUIA SEMPRE</vt:lpstr>
      <vt:lpstr>MEU JESUS ME GUIA SEMPRE</vt:lpstr>
      <vt:lpstr>MEU JESUS ME GUIA SEMPRE</vt:lpstr>
      <vt:lpstr>MEU JESUS ME GUIA SEMPRE</vt:lpstr>
      <vt:lpstr>MEU JESUS ME GUIA SEMPRE</vt:lpstr>
      <vt:lpstr>MEU JESUS ME GUIA SEMPRE</vt:lpstr>
      <vt:lpstr>MEU JESUS ME GUIA SEMPRE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2019-06-12T23:01:16Z</dcterms:modified>
</cp:coreProperties>
</file>

<file path=docProps/thumbnail.jpeg>
</file>